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1" r:id="rId2"/>
  </p:sldIdLst>
  <p:sldSz cx="6858000" cy="9906000" type="A4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B60617"/>
    <a:srgbClr val="B82300"/>
    <a:srgbClr val="FF6600"/>
    <a:srgbClr val="FF9900"/>
    <a:srgbClr val="FFFF00"/>
    <a:srgbClr val="FF99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04" autoAdjust="0"/>
  </p:normalViewPr>
  <p:slideViewPr>
    <p:cSldViewPr>
      <p:cViewPr varScale="1">
        <p:scale>
          <a:sx n="69" d="100"/>
          <a:sy n="69" d="100"/>
        </p:scale>
        <p:origin x="680" y="52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6" y="3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11B4C0-44A0-49DA-9E16-19DB9ABD4ED0}" type="datetimeFigureOut">
              <a:rPr lang="ja-JP" altLang="en-US"/>
              <a:pPr>
                <a:defRPr/>
              </a:pPr>
              <a:t>2021/8/24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0950"/>
            <a:ext cx="234156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8" tIns="46520" rIns="93038" bIns="465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495" y="4821099"/>
            <a:ext cx="5511174" cy="3946280"/>
          </a:xfrm>
          <a:prstGeom prst="rect">
            <a:avLst/>
          </a:prstGeom>
        </p:spPr>
        <p:txBody>
          <a:bodyPr vert="horz" lIns="93038" tIns="46520" rIns="93038" bIns="465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5617"/>
            <a:ext cx="2985621" cy="503099"/>
          </a:xfrm>
          <a:prstGeom prst="rect">
            <a:avLst/>
          </a:prstGeom>
        </p:spPr>
        <p:txBody>
          <a:bodyPr vert="horz" lIns="93038" tIns="46520" rIns="93038" bIns="465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6" y="9515617"/>
            <a:ext cx="2985621" cy="503099"/>
          </a:xfrm>
          <a:prstGeom prst="rect">
            <a:avLst/>
          </a:prstGeom>
        </p:spPr>
        <p:txBody>
          <a:bodyPr vert="horz" wrap="square" lIns="93038" tIns="46520" rIns="93038" bIns="465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EF74E-584A-4282-8ABF-691F3235C6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27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966"/>
            <a:fld id="{1FEEF74E-584A-4282-8ABF-691F3235C64A}" type="slidenum">
              <a:rPr lang="ja-JP" altLang="en-US">
                <a:solidFill>
                  <a:prstClr val="black"/>
                </a:solidFill>
              </a:rPr>
              <a:pPr defTabSz="922966"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1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72850-862C-4907-9183-4FC0218D0D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07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C37D2-5E2B-4D8F-AE14-A118BEC83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461BB-E0A4-4FD4-82DF-E9D5004D19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46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D6895-5872-4AAD-81CA-3B7C376856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78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6E555-689C-42E9-BEFE-D4EB08C0A5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963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68649-63A4-4DFE-9101-806F85A04C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64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96EB-5B81-4982-A1F2-8A23907315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4BB44-3239-4B95-9823-E66AB79E87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991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6E91-D330-4915-B61F-67A6B0C9E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21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BC812-426F-4E10-B831-2614C460C5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701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91C51-3141-42DC-B386-8547E0BBC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0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069A884-56D3-488F-BBCB-BCFF22CF79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D591FBE-6D24-48C8-AEFA-1F0233282DFE}"/>
              </a:ext>
            </a:extLst>
          </p:cNvPr>
          <p:cNvSpPr txBox="1"/>
          <p:nvPr/>
        </p:nvSpPr>
        <p:spPr>
          <a:xfrm>
            <a:off x="-4890" y="6189549"/>
            <a:ext cx="686289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【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ご注意事項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】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　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 お申し込みでご提供いただきました情報は、共催企業に提供致します。また、法律に基づき開　　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示が義務付けられている等の特別の事情がない限り、ご本人の事前承諾なしに第三者に開示 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・提供することはありません。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lang="en-US" altLang="ja-JP" sz="1300" kern="10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氏名の欄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ご氏名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とフリガナの両方を記入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して下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（カタカナのみの記載は不可です）。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薬剤師免許番号が不明な場合は、研修受講シールを送付できませんので、記入漏れのないよ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うにお気をつけ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研修受講シール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希望者にのみ配布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ます。不要な場合は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「不要」に〇を付けて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下さい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連絡先住所に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後日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、研修受講シール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を送付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ので、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間違いのないよう記入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し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て下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。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確実に届くように勤務先か自宅か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選び、どちらかに○を付けて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さい。一旦発送し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 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たシールは、いかなる理由でも再送は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ません。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（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※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3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，</a:t>
            </a:r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4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）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メールアドレスが不鮮明で読み取れない場合等</a:t>
            </a: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、お電話による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確認の連絡が必要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な場合があります。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お電話番号は、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必ず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日中にご連絡が取れる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番号を記入して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さい。申込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内容に不備があり、かつ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連絡が取れない場合は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お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受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け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付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け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できません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◎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研修会中にキーワードをいくつか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ご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提示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。研修受講シール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を希望する方は、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全てのキ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ーワード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を研修会当日の</a:t>
            </a:r>
            <a:r>
              <a:rPr kumimoji="1" lang="en-US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Times New Roman" panose="02020603050405020304" pitchFamily="18" charset="0"/>
              </a:rPr>
              <a:t>24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時までに指定のアドレスまでメール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報告して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さい。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報告方法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endParaRPr kumimoji="1" lang="en-US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00" kern="100" dirty="0">
                <a:solidFill>
                  <a:srgbClr val="0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申込受付後のメール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でご連絡致し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ます。</a:t>
            </a:r>
            <a:endParaRPr kumimoji="1" lang="ja-JP" altLang="ja-JP" sz="13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146" name="AutoShape 5"/>
          <p:cNvSpPr>
            <a:spLocks noChangeArrowheads="1"/>
          </p:cNvSpPr>
          <p:nvPr/>
        </p:nvSpPr>
        <p:spPr bwMode="auto">
          <a:xfrm>
            <a:off x="5673051" y="15127"/>
            <a:ext cx="1079500" cy="1254923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899430" y="245482"/>
            <a:ext cx="6267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締切 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9/17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（金）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正午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80049" y="912926"/>
            <a:ext cx="5414559" cy="627072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第</a:t>
            </a:r>
            <a:r>
              <a:rPr kumimoji="1" lang="en-US" altLang="ja-JP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143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回</a:t>
            </a:r>
            <a:r>
              <a:rPr kumimoji="1" lang="en-US" altLang="ja-JP" sz="1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NPhA</a:t>
            </a:r>
            <a:r>
              <a:rPr kumimoji="1" lang="ja-JP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九州・沖縄ブロック 熊本エリア研修会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日時：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2021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年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9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</a:rPr>
              <a:t>29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日（水）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19:30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21:00 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0" y="1574598"/>
            <a:ext cx="68628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●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参加ご希望の場合は、下記注意事項をお読みの上、ご記入後、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FAX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送信して下さい 。</a:t>
            </a:r>
          </a:p>
        </p:txBody>
      </p:sp>
      <p:sp>
        <p:nvSpPr>
          <p:cNvPr id="6160" name="Text Box 4"/>
          <p:cNvSpPr txBox="1">
            <a:spLocks noChangeArrowheads="1"/>
          </p:cNvSpPr>
          <p:nvPr/>
        </p:nvSpPr>
        <p:spPr bwMode="auto">
          <a:xfrm>
            <a:off x="273747" y="23219"/>
            <a:ext cx="5009193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参加申込用紙</a:t>
            </a:r>
            <a:r>
              <a:rPr kumimoji="1" lang="ja-JP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（非会員</a:t>
            </a:r>
            <a:r>
              <a:rPr kumimoji="1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専用</a:t>
            </a:r>
            <a:r>
              <a:rPr kumimoji="1" lang="ja-JP" altLang="ja-JP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  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FAX:03-3243-1076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4B14F644-45F9-448E-99BD-826D0FBBC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03" y="1910471"/>
            <a:ext cx="6394450" cy="416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43850</TotalTime>
  <Words>391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Century</vt:lpstr>
      <vt:lpstr>1_標準デザイン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 </cp:lastModifiedBy>
  <cp:revision>640</cp:revision>
  <cp:lastPrinted>2021-08-20T06:31:18Z</cp:lastPrinted>
  <dcterms:created xsi:type="dcterms:W3CDTF">2008-01-29T05:45:10Z</dcterms:created>
  <dcterms:modified xsi:type="dcterms:W3CDTF">2021-08-24T08:13:09Z</dcterms:modified>
</cp:coreProperties>
</file>