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613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193158A9-218A-4792-9E3B-AC8FF028290B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73175"/>
            <a:ext cx="25765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1D730AE0-2B47-4B25-A41A-862CD231E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55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8375" y="1273175"/>
            <a:ext cx="2576513" cy="3435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30AE0-2B47-4B25-A41A-862CD231ED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4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8375" y="1273175"/>
            <a:ext cx="2576513" cy="3435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30AE0-2B47-4B25-A41A-862CD231ED6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00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44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92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60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00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98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81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5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4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0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ECF0D-F530-4897-B505-0E9D532ED62A}" type="datetimeFigureOut">
              <a:rPr kumimoji="1" lang="ja-JP" altLang="en-US" smtClean="0"/>
              <a:t>2016/9/28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B000-00E8-4A63-904D-D5F89C7A6A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76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4" y="870204"/>
            <a:ext cx="5455920" cy="71221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/>
          <p:cNvSpPr/>
          <p:nvPr/>
        </p:nvSpPr>
        <p:spPr>
          <a:xfrm flipH="1">
            <a:off x="5818406" y="-86360"/>
            <a:ext cx="800219" cy="90352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ja-JP" altLang="ja-JP" sz="4000" dirty="0">
                <a:solidFill>
                  <a:schemeClr val="accent5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4000" dirty="0">
                <a:solidFill>
                  <a:schemeClr val="accent5"/>
                </a:solidFill>
                <a:ea typeface="メイリオ" panose="020B0604030504040204" pitchFamily="50" charset="-128"/>
                <a:cs typeface="Arial" panose="020B0604020202020204" pitchFamily="34" charset="0"/>
              </a:rPr>
              <a:t>健康サポート薬剤師」のいる</a:t>
            </a:r>
            <a:endParaRPr lang="ja-JP" altLang="en-US" sz="4000" dirty="0">
              <a:solidFill>
                <a:schemeClr val="accent5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 flipH="1">
            <a:off x="4910464" y="1280160"/>
            <a:ext cx="1015663" cy="637641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ja-JP" altLang="ja-JP" sz="54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健康サポート薬局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62450" y="7992364"/>
            <a:ext cx="2642070" cy="80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3600" kern="100" dirty="0" smtClean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2016,2017</a:t>
            </a:r>
          </a:p>
          <a:p>
            <a:pPr algn="just">
              <a:spcAft>
                <a:spcPts val="0"/>
              </a:spcAft>
            </a:pP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" y="1485977"/>
            <a:ext cx="5455920" cy="7122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正方形/長方形 10"/>
          <p:cNvSpPr/>
          <p:nvPr/>
        </p:nvSpPr>
        <p:spPr>
          <a:xfrm>
            <a:off x="2107965" y="8284972"/>
            <a:ext cx="2642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3600" kern="100" dirty="0" smtClean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2016,2017</a:t>
            </a:r>
            <a:endParaRPr lang="en-US" altLang="ja-JP" sz="3600" kern="100" dirty="0" smtClean="0">
              <a:solidFill>
                <a:srgbClr val="FF0000"/>
              </a:solidFill>
              <a:effectLst/>
              <a:latin typeface="メイリオ" panose="020B0604030504040204" pitchFamily="50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7536" y="219457"/>
            <a:ext cx="6760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3600" kern="100" dirty="0" smtClean="0">
                <a:solidFill>
                  <a:schemeClr val="accent5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3600" kern="100" dirty="0" smtClean="0">
                <a:solidFill>
                  <a:schemeClr val="accent5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健康サポート薬剤師」のいる</a:t>
            </a:r>
            <a:endParaRPr lang="ja-JP" altLang="ja-JP" sz="1050" kern="100" dirty="0">
              <a:solidFill>
                <a:schemeClr val="accent5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9185" y="929258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4800" kern="100" dirty="0" smtClean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健康サポート薬局</a:t>
            </a:r>
            <a:endParaRPr lang="ja-JP" altLang="ja-JP" sz="4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0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24</Words>
  <Application>Microsoft Office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7</cp:revision>
  <cp:lastPrinted>2016-09-28T01:32:20Z</cp:lastPrinted>
  <dcterms:created xsi:type="dcterms:W3CDTF">2016-09-28T00:56:24Z</dcterms:created>
  <dcterms:modified xsi:type="dcterms:W3CDTF">2016-09-28T01:41:28Z</dcterms:modified>
</cp:coreProperties>
</file>